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6" r:id="rId3"/>
    <p:sldId id="336" r:id="rId4"/>
    <p:sldId id="316" r:id="rId5"/>
    <p:sldId id="318" r:id="rId6"/>
    <p:sldId id="337" r:id="rId7"/>
    <p:sldId id="364" r:id="rId8"/>
    <p:sldId id="365" r:id="rId9"/>
    <p:sldId id="366" r:id="rId10"/>
    <p:sldId id="351" r:id="rId11"/>
    <p:sldId id="367" r:id="rId12"/>
    <p:sldId id="349" r:id="rId13"/>
    <p:sldId id="3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16"/>
            <p14:sldId id="318"/>
            <p14:sldId id="337"/>
            <p14:sldId id="364"/>
            <p14:sldId id="365"/>
            <p14:sldId id="366"/>
            <p14:sldId id="351"/>
            <p14:sldId id="367"/>
            <p14:sldId id="34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2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4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중간발표</a:t>
            </a:r>
            <a:endParaRPr lang="ko-KR" altLang="en-US" sz="36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2145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10216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2785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88924" y="1462440"/>
            <a:ext cx="4174019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Shadow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SSAO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25244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CCA37-A36B-43C6-8623-9FF1003320F0}"/>
              </a:ext>
            </a:extLst>
          </p:cNvPr>
          <p:cNvSpPr/>
          <p:nvPr/>
        </p:nvSpPr>
        <p:spPr>
          <a:xfrm>
            <a:off x="5423154" y="6396588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OFF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63A4A-96FE-43D7-967E-F6BA1F15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174" y="1495278"/>
            <a:ext cx="3581990" cy="483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52119-965A-4F5D-AA11-311B77C81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249" y="1495278"/>
            <a:ext cx="3480827" cy="4835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A470A-84E3-4C0F-AF3E-DD7F879B390D}"/>
              </a:ext>
            </a:extLst>
          </p:cNvPr>
          <p:cNvSpPr/>
          <p:nvPr/>
        </p:nvSpPr>
        <p:spPr>
          <a:xfrm>
            <a:off x="9602270" y="6410552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40021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F4E80-7030-47A8-9ED0-691F6209E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143" y="1002548"/>
            <a:ext cx="3931732" cy="237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2644E-7E0C-4143-A751-594A364E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602" y="1002548"/>
            <a:ext cx="3597975" cy="5342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B0117-60EA-4A60-BBA7-E98913B60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3" y="3863767"/>
            <a:ext cx="3931732" cy="2491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F5F1D-3102-4247-AF57-6D76B1D75E2A}"/>
              </a:ext>
            </a:extLst>
          </p:cNvPr>
          <p:cNvSpPr/>
          <p:nvPr/>
        </p:nvSpPr>
        <p:spPr>
          <a:xfrm>
            <a:off x="5443592" y="3374169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접속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A5D5-E044-4A1D-9580-D8545B2D0F03}"/>
              </a:ext>
            </a:extLst>
          </p:cNvPr>
          <p:cNvSpPr/>
          <p:nvPr/>
        </p:nvSpPr>
        <p:spPr>
          <a:xfrm>
            <a:off x="5443592" y="6355304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342111-85B0-4458-B161-CEF44E00AEA4}"/>
              </a:ext>
            </a:extLst>
          </p:cNvPr>
          <p:cNvSpPr/>
          <p:nvPr/>
        </p:nvSpPr>
        <p:spPr>
          <a:xfrm>
            <a:off x="9711879" y="6355303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54116-2106-4DAF-9811-AD29A5CC3F70}"/>
              </a:ext>
            </a:extLst>
          </p:cNvPr>
          <p:cNvSpPr txBox="1"/>
          <p:nvPr/>
        </p:nvSpPr>
        <p:spPr>
          <a:xfrm>
            <a:off x="288924" y="1740108"/>
            <a:ext cx="3048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USER</a:t>
            </a:r>
            <a:r>
              <a:rPr lang="ko-KR" altLang="en-US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관리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스탯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NPC 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-NPC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및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MONSTER 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관리 </a:t>
            </a:r>
          </a:p>
        </p:txBody>
      </p:sp>
    </p:spTree>
    <p:extLst>
      <p:ext uri="{BB962C8B-B14F-4D97-AF65-F5344CB8AC3E}">
        <p14:creationId xmlns:p14="http://schemas.microsoft.com/office/powerpoint/2010/main" val="972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31A784D-CCB7-4452-AFDE-E5FC66477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7258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52F9A3-2EA9-46D9-8816-1B81C9291E66}"/>
              </a:ext>
            </a:extLst>
          </p:cNvPr>
          <p:cNvSpPr/>
          <p:nvPr/>
        </p:nvSpPr>
        <p:spPr>
          <a:xfrm>
            <a:off x="288924" y="973449"/>
            <a:ext cx="10644906" cy="511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캐릭터 추가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딜러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서포터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추가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ko-KR" alt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및 피격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이벤트 구현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등장 카메라 이벤트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사운드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상점 및 인벤토리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86AB-A437-49D2-97FC-8D6CE7F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" y="3703594"/>
            <a:ext cx="3817420" cy="2331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8B2ED-2E05-442B-9E7F-AA6070B2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63" y="3712827"/>
            <a:ext cx="3817420" cy="2332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6A6B-977D-45D3-85E3-623BCECC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3" y="3712220"/>
            <a:ext cx="3817421" cy="2324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C29011-D5DA-41F1-9792-BA897BD9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3" y="224861"/>
            <a:ext cx="8827366" cy="3269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C5A6E-1D8B-485C-A866-E0B249D4FAA8}"/>
              </a:ext>
            </a:extLst>
          </p:cNvPr>
          <p:cNvSpPr/>
          <p:nvPr/>
        </p:nvSpPr>
        <p:spPr>
          <a:xfrm>
            <a:off x="1513927" y="6045695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허신영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9C2B7-EBDB-496C-B5E8-B43122E0B95B}"/>
              </a:ext>
            </a:extLst>
          </p:cNvPr>
          <p:cNvSpPr/>
          <p:nvPr/>
        </p:nvSpPr>
        <p:spPr>
          <a:xfrm>
            <a:off x="5429717" y="6045926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이동희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A620-930D-4993-BDCE-8A54D83FC89C}"/>
              </a:ext>
            </a:extLst>
          </p:cNvPr>
          <p:cNvSpPr/>
          <p:nvPr/>
        </p:nvSpPr>
        <p:spPr>
          <a:xfrm>
            <a:off x="9247137" y="6034947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박준오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61598" y="305068"/>
            <a:ext cx="72688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6205780" y="918515"/>
            <a:ext cx="5826829" cy="449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Deferred Shading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 / SSAO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7692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69171" y="1023783"/>
            <a:ext cx="5826829" cy="520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 z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축 별로 충돌 가능성 검사를 통해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10~20%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길을 배치하여 지형 충돌 최소화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73406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 ( Map / UI 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블렌딩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Sweep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 Prune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충돌검사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공격 및 움직임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(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회전 및 이동 선형보간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인스턴싱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멀티스레드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렌더링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prstClr val="white">
                              <a:lumMod val="9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Normal / Specular / Shadow / Lighting / SSAO / DOF / Distortion / HDR Tone / Edge /  Cross Filter / Bloom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접속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움직임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공격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스탯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스테이지 체인지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-NPC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Monster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20EBAAC-2696-4AC5-BCD8-C6122123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9638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2187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EFFECT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이동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NPC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EF60EEC1-51E0-4600-A786-D085613D3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781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029E25-E62C-4930-B02A-D35AAF4E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1700343"/>
            <a:ext cx="8164317" cy="406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54090"/>
            <a:ext cx="58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 :: MAP / UI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98687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EF295C-29DE-4A1A-A2C0-C6E015D46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981" y="1700342"/>
            <a:ext cx="3311476" cy="4062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94927B-E44B-46ED-9F70-BE4CAB214B28}"/>
              </a:ext>
            </a:extLst>
          </p:cNvPr>
          <p:cNvSpPr/>
          <p:nvPr/>
        </p:nvSpPr>
        <p:spPr>
          <a:xfrm>
            <a:off x="3007125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/ Light / Navigation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13FEC-9F9E-41AE-B076-013C155DC3AB}"/>
              </a:ext>
            </a:extLst>
          </p:cNvPr>
          <p:cNvSpPr/>
          <p:nvPr/>
        </p:nvSpPr>
        <p:spPr>
          <a:xfrm>
            <a:off x="8640551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 UV / 2D UI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1004424"/>
            <a:ext cx="4845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230380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C273FC-11C5-4BF1-A4FE-A6AE009F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43" y="3482174"/>
            <a:ext cx="6117377" cy="2984723"/>
          </a:xfrm>
          <a:prstGeom prst="rect">
            <a:avLst/>
          </a:prstGeom>
        </p:spPr>
      </p:pic>
      <p:pic>
        <p:nvPicPr>
          <p:cNvPr id="9" name="그림 8" descr="실외, 스포츠, 수상스포츠, 높이뛰는이(가) 표시된 사진&#10;&#10;자동 생성된 설명">
            <a:extLst>
              <a:ext uri="{FF2B5EF4-FFF2-40B4-BE49-F238E27FC236}">
                <a16:creationId xmlns:a16="http://schemas.microsoft.com/office/drawing/2014/main" id="{2EC1C807-B522-4CD3-B4E3-BA2123F9F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877424"/>
            <a:ext cx="4785962" cy="3589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2CBC5-2448-4D80-A5B3-9DB0BBF9C303}"/>
              </a:ext>
            </a:extLst>
          </p:cNvPr>
          <p:cNvSpPr txBox="1"/>
          <p:nvPr/>
        </p:nvSpPr>
        <p:spPr>
          <a:xfrm>
            <a:off x="5613643" y="928923"/>
            <a:ext cx="6094602" cy="223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Instance Pool</a:t>
            </a: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메모리 할당과 해제로 인해 생기는 부하를 막기위해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오브젝트를 생성하여 사용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7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Y, Z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축으로 정렬 후 가지치기를 통해 충돌 검사 수를 줄인다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906399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97FAE5B9-135B-47F3-B610-F77565FE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13622"/>
              </p:ext>
            </p:extLst>
          </p:nvPr>
        </p:nvGraphicFramePr>
        <p:xfrm>
          <a:off x="288923" y="2332139"/>
          <a:ext cx="8066512" cy="411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28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8510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~31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 33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16 ~ 17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19 ~ 20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 ~ 11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 ~ 13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9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8829298-E559-465B-AF2A-32E8CBED2558}"/>
              </a:ext>
            </a:extLst>
          </p:cNvPr>
          <p:cNvSpPr txBox="1">
            <a:spLocks/>
          </p:cNvSpPr>
          <p:nvPr/>
        </p:nvSpPr>
        <p:spPr>
          <a:xfrm>
            <a:off x="8378708" y="2151054"/>
            <a:ext cx="3813292" cy="272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</a:rPr>
              <a:t>TEST </a:t>
            </a:r>
            <a:r>
              <a:rPr lang="ko-KR" altLang="en-US" sz="2000" b="1" dirty="0">
                <a:solidFill>
                  <a:schemeClr val="bg1"/>
                </a:solidFill>
              </a:rPr>
              <a:t>환경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지형을 만들어서 지형 충돌을 최소화한다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788922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68ABC6-0A7A-4E22-91E5-EE219CAD4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77" y="2451334"/>
            <a:ext cx="5293693" cy="40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C6F56-8011-49B0-8FBD-7B1885E24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27" y="2432303"/>
            <a:ext cx="6509453" cy="4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3656</TotalTime>
  <Words>725</Words>
  <Application>Microsoft Office PowerPoint</Application>
  <PresentationFormat>와이드스크린</PresentationFormat>
  <Paragraphs>268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408</cp:revision>
  <dcterms:created xsi:type="dcterms:W3CDTF">2019-10-08T12:20:35Z</dcterms:created>
  <dcterms:modified xsi:type="dcterms:W3CDTF">2021-05-14T02:50:37Z</dcterms:modified>
</cp:coreProperties>
</file>